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Mesopotamian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28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524" y="609600"/>
            <a:ext cx="3096922" cy="5751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76" y="321322"/>
            <a:ext cx="4276613" cy="603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8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Mesopotamian 3500 b.c.-539 </a:t>
            </a:r>
            <a:r>
              <a:rPr lang="en-US" dirty="0" err="1" smtClean="0"/>
              <a:t>b.c.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84179"/>
            <a:ext cx="9872871" cy="456234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This time period is known to be where the worlds first civilizations and cultures really came to be. This is the time period that has the earliest known writings discovered.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Very little paintings have been discovered from this time period, however there have been many sculptures and cylinder seals discovered dating to this time period.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49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Cylinder Seals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405" y="1850049"/>
            <a:ext cx="7927546" cy="43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7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Creations in Civilization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In this time period, we start to see that the artworks were designed to not only document history but to also give sacrifice or offerings to gods.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This culture created many temples for gods they worshipped as well, which was some of the first known architectural creations.  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6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485" y="236112"/>
            <a:ext cx="9875520" cy="1356360"/>
          </a:xfrm>
        </p:spPr>
        <p:txBody>
          <a:bodyPr/>
          <a:lstStyle/>
          <a:p>
            <a:r>
              <a:rPr lang="en-US" dirty="0" smtClean="0"/>
              <a:t>Standard of Ur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530" y="1270964"/>
            <a:ext cx="7395024" cy="49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0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of 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Located in standard day Iraq, it was found in a tomb in the 1920s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Some people think that this was a historical document of some kind. Others say that this was a music box or a storage container that has just been decorated.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The scenes on the box show war and peace as well as what seems to be leaders or kings. 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4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Ishtar 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One of eight gates commissioned by King </a:t>
            </a:r>
            <a:r>
              <a:rPr lang="en-US" sz="3600" dirty="0" err="1" smtClean="0">
                <a:solidFill>
                  <a:schemeClr val="tx1"/>
                </a:solidFill>
              </a:rPr>
              <a:t>Nebuchadnezzer</a:t>
            </a:r>
            <a:r>
              <a:rPr lang="en-US" sz="3600" dirty="0" smtClean="0">
                <a:solidFill>
                  <a:schemeClr val="tx1"/>
                </a:solidFill>
              </a:rPr>
              <a:t> II for the entrance of Babylon.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It was dedicated to the Babylonian Goddess Ishtar.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The original gate was taken down and was rebuilt using the original bricks.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1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964" y="318751"/>
            <a:ext cx="4683181" cy="6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6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Stele of Hammurabi’s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This statue is one of the first recorded and well kept writings.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It is one of the oldest deciphered writings of significant length in the </a:t>
            </a:r>
            <a:r>
              <a:rPr lang="en-US" sz="3200" dirty="0" smtClean="0">
                <a:solidFill>
                  <a:schemeClr val="tx1"/>
                </a:solidFill>
              </a:rPr>
              <a:t>world, consisting of 282 laws. 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Hammurabi was a king who feared God and wanted to bring this idea of righteousness into his kingdom. The laws listed included topics of trade, divorce, and slander.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7249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57</TotalTime>
  <Words>305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Corbel</vt:lpstr>
      <vt:lpstr>Basis</vt:lpstr>
      <vt:lpstr>Mesopotamian</vt:lpstr>
      <vt:lpstr>Mesopotamian 3500 b.c.-539 b.c.</vt:lpstr>
      <vt:lpstr>Cylinder Seals</vt:lpstr>
      <vt:lpstr>New Creations in Civilization</vt:lpstr>
      <vt:lpstr>Standard of Ur</vt:lpstr>
      <vt:lpstr>Standard of Ur</vt:lpstr>
      <vt:lpstr>Ishtar Gate</vt:lpstr>
      <vt:lpstr>PowerPoint Presentation</vt:lpstr>
      <vt:lpstr>Stele of Hammurabi’s Code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Mesopotamian</dc:title>
  <dc:creator>Kristen Treglown</dc:creator>
  <cp:lastModifiedBy>Kristen Treglown</cp:lastModifiedBy>
  <cp:revision>7</cp:revision>
  <dcterms:created xsi:type="dcterms:W3CDTF">2017-08-21T01:19:04Z</dcterms:created>
  <dcterms:modified xsi:type="dcterms:W3CDTF">2017-08-21T02:16:56Z</dcterms:modified>
</cp:coreProperties>
</file>