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Mannerism</a:t>
            </a:r>
            <a:br>
              <a:rPr lang="en-US" dirty="0" smtClean="0"/>
            </a:br>
            <a:r>
              <a:rPr lang="en-US" dirty="0" smtClean="0"/>
              <a:t>1527-1580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17" y="54521"/>
            <a:ext cx="5038725" cy="675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77" y="282906"/>
            <a:ext cx="3846490" cy="6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This time period’s style of art broke all the rules. It took fundamentals and ideas from the renaissance artists and enhanced them and exaggerated them.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432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Greco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119611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 art was dramatic and expressive. It inspired works throughout the rest of this time period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45" y="281984"/>
            <a:ext cx="3563155" cy="61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5" y="220400"/>
            <a:ext cx="5926429" cy="6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Pontormo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While renaissance painters liked balance and precision, </a:t>
            </a:r>
            <a:r>
              <a:rPr lang="en-US" sz="4400" dirty="0" err="1" smtClean="0"/>
              <a:t>Pontormo</a:t>
            </a:r>
            <a:r>
              <a:rPr lang="en-US" sz="4400" dirty="0" smtClean="0"/>
              <a:t> didn’t seem to care about it that much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360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715" y="642594"/>
            <a:ext cx="4951493" cy="60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Bronzino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Worked as a portrait painter</a:t>
            </a:r>
          </a:p>
          <a:p>
            <a:r>
              <a:rPr lang="en-US" sz="4400" dirty="0" smtClean="0"/>
              <a:t>Was inspired by </a:t>
            </a:r>
            <a:r>
              <a:rPr lang="en-US" sz="4400" dirty="0" err="1" smtClean="0"/>
              <a:t>Pontormo</a:t>
            </a:r>
            <a:endParaRPr lang="en-US" sz="4400" dirty="0" smtClean="0"/>
          </a:p>
          <a:p>
            <a:r>
              <a:rPr lang="en-US" sz="4400" dirty="0" smtClean="0"/>
              <a:t>Made his figures look relaxed and calm regardless of their true expressions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96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8" y="0"/>
            <a:ext cx="4870690" cy="67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Did a lot of sculptures </a:t>
            </a:r>
          </a:p>
          <a:p>
            <a:r>
              <a:rPr lang="en-US" sz="4800" dirty="0" smtClean="0"/>
              <a:t>Was a goldsmith</a:t>
            </a:r>
          </a:p>
          <a:p>
            <a:r>
              <a:rPr lang="en-US" sz="4800" dirty="0" smtClean="0"/>
              <a:t>One of the most important people from this time period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3236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</TotalTime>
  <Words>106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Mannerism 1527-1580</vt:lpstr>
      <vt:lpstr>PowerPoint Presentation</vt:lpstr>
      <vt:lpstr>El Greco</vt:lpstr>
      <vt:lpstr>PowerPoint Presentation</vt:lpstr>
      <vt:lpstr>Pontormo</vt:lpstr>
      <vt:lpstr>PowerPoint Presentation</vt:lpstr>
      <vt:lpstr>Bronzino</vt:lpstr>
      <vt:lpstr>PowerPoint Presentation</vt:lpstr>
      <vt:lpstr>Cellini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Mannerism 1527-1580</dc:title>
  <dc:creator>Kristen Treglown</dc:creator>
  <cp:lastModifiedBy>Kristen Treglown</cp:lastModifiedBy>
  <cp:revision>3</cp:revision>
  <dcterms:created xsi:type="dcterms:W3CDTF">2017-10-03T14:52:27Z</dcterms:created>
  <dcterms:modified xsi:type="dcterms:W3CDTF">2017-10-03T15:21:01Z</dcterms:modified>
</cp:coreProperties>
</file>